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19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22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35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6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179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433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145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88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73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73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62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83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39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52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89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21E7-6E5B-4E39-A55B-DA08F210B227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794A959-412F-4065-8D54-DFED1BF7F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xn--diegipfelstrmer-9vb.a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13461-B3F6-43B7-8009-91E3EDD51C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Mein Tag in der </a:t>
            </a:r>
            <a:r>
              <a:rPr lang="de-DE" dirty="0" err="1"/>
              <a:t>Zenz‘n</a:t>
            </a:r>
            <a:r>
              <a:rPr lang="de-DE" dirty="0"/>
              <a:t> </a:t>
            </a:r>
            <a:r>
              <a:rPr lang="de-DE" dirty="0" err="1"/>
              <a:t>stub‘n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76C068-2380-408F-A6B0-2356728A96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Yvonne Zeitlberger</a:t>
            </a:r>
          </a:p>
        </p:txBody>
      </p:sp>
      <p:pic>
        <p:nvPicPr>
          <p:cNvPr id="1026" name="Picture 2" descr="Zenz'n Stubn | Bier Guide">
            <a:extLst>
              <a:ext uri="{FF2B5EF4-FFF2-40B4-BE49-F238E27FC236}">
                <a16:creationId xmlns:a16="http://schemas.microsoft.com/office/drawing/2014/main" id="{B5FB32BF-0082-4D49-BD29-CFD64194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24" y="165869"/>
            <a:ext cx="4581009" cy="28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2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CA4189-F34F-4331-91BC-1C2B0FFD92F6}"/>
              </a:ext>
            </a:extLst>
          </p:cNvPr>
          <p:cNvSpPr txBox="1"/>
          <p:nvPr/>
        </p:nvSpPr>
        <p:spPr>
          <a:xfrm>
            <a:off x="4439174" y="427838"/>
            <a:ext cx="760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Steckbrief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472360-409C-4102-AAF0-D7ACEEBBC56D}"/>
              </a:ext>
            </a:extLst>
          </p:cNvPr>
          <p:cNvSpPr txBox="1"/>
          <p:nvPr/>
        </p:nvSpPr>
        <p:spPr>
          <a:xfrm>
            <a:off x="1992384" y="1308682"/>
            <a:ext cx="84644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Adresse: Marktwaldstraße 19, 4861 Schörfling am Attersee</a:t>
            </a:r>
          </a:p>
          <a:p>
            <a:r>
              <a:rPr lang="de-DE" sz="2400" dirty="0"/>
              <a:t>Erbaut: Sommer 1987</a:t>
            </a:r>
          </a:p>
          <a:p>
            <a:r>
              <a:rPr lang="de-DE" sz="2400" dirty="0"/>
              <a:t>Geöffnet: 26. Oktober 1988</a:t>
            </a:r>
          </a:p>
          <a:p>
            <a:r>
              <a:rPr lang="de-DE" sz="2400" dirty="0"/>
              <a:t>Arbeitstage: Mi – So </a:t>
            </a:r>
          </a:p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741DE0-341B-446A-B83C-4222938F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24630" y="2688315"/>
            <a:ext cx="4667764" cy="35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2745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E3702BD-C944-44C4-A09A-4C6E27DA1D91}"/>
              </a:ext>
            </a:extLst>
          </p:cNvPr>
          <p:cNvSpPr txBox="1"/>
          <p:nvPr/>
        </p:nvSpPr>
        <p:spPr>
          <a:xfrm>
            <a:off x="4454553" y="453006"/>
            <a:ext cx="642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Meine Tätigkeiten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4F4AF3F-80FD-41FA-B475-B9C77D6BDA44}"/>
              </a:ext>
            </a:extLst>
          </p:cNvPr>
          <p:cNvSpPr txBox="1"/>
          <p:nvPr/>
        </p:nvSpPr>
        <p:spPr>
          <a:xfrm>
            <a:off x="2382472" y="1686187"/>
            <a:ext cx="795276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/>
              <a:t>Tische herrichten (putzen, aufdecken)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/>
              <a:t>Zitronen pressen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/>
              <a:t>Gläserwäscher waschen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/>
              <a:t>Speisen und Getränke servieren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/>
              <a:t>ein paar Bestellungen aufnehmen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/>
              <a:t>Ketchup auffüllen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400" dirty="0"/>
              <a:t>Getränke herrichten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59CEA8-115C-4DC6-914A-34A86ABF1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96" y="3001746"/>
            <a:ext cx="2772647" cy="36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E6D3F27-B43A-4F4E-A871-7DE747551D92}"/>
              </a:ext>
            </a:extLst>
          </p:cNvPr>
          <p:cNvSpPr txBox="1"/>
          <p:nvPr/>
        </p:nvSpPr>
        <p:spPr>
          <a:xfrm>
            <a:off x="3976381" y="444617"/>
            <a:ext cx="5989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Meine Arbeitszeiten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7B5683C-ED7C-4B8D-BB1A-8EB264A80CA8}"/>
              </a:ext>
            </a:extLst>
          </p:cNvPr>
          <p:cNvSpPr txBox="1"/>
          <p:nvPr/>
        </p:nvSpPr>
        <p:spPr>
          <a:xfrm>
            <a:off x="3179428" y="1560352"/>
            <a:ext cx="834704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Arbeitsbeginn: 9:30 Uhr</a:t>
            </a:r>
          </a:p>
          <a:p>
            <a:endParaRPr lang="de-DE" sz="2800" dirty="0"/>
          </a:p>
          <a:p>
            <a:r>
              <a:rPr lang="de-DE" sz="2800" dirty="0"/>
              <a:t>Arbeitsende: 15 Uhr</a:t>
            </a:r>
          </a:p>
          <a:p>
            <a:endParaRPr lang="de-DE" sz="2800" dirty="0"/>
          </a:p>
          <a:p>
            <a:r>
              <a:rPr lang="de-DE" sz="2800" dirty="0"/>
              <a:t>Mittagspause: 14 – 14:30 Uhr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2463861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AACF98B-4B22-4D95-B109-1EC71911C95C}"/>
              </a:ext>
            </a:extLst>
          </p:cNvPr>
          <p:cNvSpPr txBox="1"/>
          <p:nvPr/>
        </p:nvSpPr>
        <p:spPr>
          <a:xfrm>
            <a:off x="4043493" y="545284"/>
            <a:ext cx="642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Meine Erfahrungen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E51D5AE-1E62-45CD-BE14-A405CE037468}"/>
              </a:ext>
            </a:extLst>
          </p:cNvPr>
          <p:cNvSpPr txBox="1"/>
          <p:nvPr/>
        </p:nvSpPr>
        <p:spPr>
          <a:xfrm>
            <a:off x="2881616" y="1442906"/>
            <a:ext cx="893847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Es ist nicht so stressig, wie ich gedacht habe.</a:t>
            </a:r>
          </a:p>
          <a:p>
            <a:endParaRPr lang="de-DE" sz="2200" dirty="0"/>
          </a:p>
          <a:p>
            <a:r>
              <a:rPr lang="de-DE" sz="2200" dirty="0"/>
              <a:t>Arbeit kann schon etwas anstrengend sein.</a:t>
            </a:r>
          </a:p>
          <a:p>
            <a:endParaRPr lang="de-DE" sz="2200" dirty="0"/>
          </a:p>
          <a:p>
            <a:r>
              <a:rPr lang="de-DE" sz="2200" dirty="0"/>
              <a:t>Es machte mir großen Spaß.</a:t>
            </a:r>
          </a:p>
          <a:p>
            <a:endParaRPr lang="de-DE" sz="2200" dirty="0"/>
          </a:p>
          <a:p>
            <a:r>
              <a:rPr lang="de-DE" sz="2200" dirty="0"/>
              <a:t>Das Tragen von den Tellern war schwieriger als gedacht.</a:t>
            </a:r>
          </a:p>
          <a:p>
            <a:endParaRPr lang="de-DE" sz="2200" dirty="0"/>
          </a:p>
          <a:p>
            <a:r>
              <a:rPr lang="de-DE" sz="2200" dirty="0"/>
              <a:t>Vielleicht werde ich diesen Beruf ergreifen.</a:t>
            </a:r>
          </a:p>
          <a:p>
            <a:endParaRPr lang="de-DE" sz="2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2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877519F-1989-47FE-A5C1-783CAA2333D6}"/>
              </a:ext>
            </a:extLst>
          </p:cNvPr>
          <p:cNvSpPr txBox="1"/>
          <p:nvPr/>
        </p:nvSpPr>
        <p:spPr>
          <a:xfrm>
            <a:off x="2625754" y="1249960"/>
            <a:ext cx="81876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Danke für eure Aufmerksamkeit!</a:t>
            </a:r>
          </a:p>
          <a:p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CA8BDE-AA56-431A-BA2E-2AC418EB1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26" y="2579648"/>
            <a:ext cx="4748168" cy="35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Fetzen">
  <a:themeElements>
    <a:clrScheme name="Fetz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etz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tz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127</Words>
  <Application>Microsoft Office PowerPoint</Application>
  <PresentationFormat>Breitbild</PresentationFormat>
  <Paragraphs>34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Wingdings</vt:lpstr>
      <vt:lpstr>Wingdings 3</vt:lpstr>
      <vt:lpstr>Fetzen</vt:lpstr>
      <vt:lpstr>Mein Tag in der Zenz‘n stub‘n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Tag in der Zenz‘n stub‘n</dc:title>
  <dc:creator>Zeitlberger Yvonne</dc:creator>
  <cp:lastModifiedBy>Mayrhofer Ursula</cp:lastModifiedBy>
  <cp:revision>10</cp:revision>
  <dcterms:created xsi:type="dcterms:W3CDTF">2022-06-27T10:36:10Z</dcterms:created>
  <dcterms:modified xsi:type="dcterms:W3CDTF">2022-07-04T07:20:58Z</dcterms:modified>
</cp:coreProperties>
</file>